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57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9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7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2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75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92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8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04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9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2E71A4-64A6-40E9-A992-5232E04DD3B6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2F6D26-8DB1-4FCA-9492-4AEE6BD72609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2E71A4-64A6-40E9-A992-5232E04DD3B6}" type="datetimeFigureOut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30/3/2024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2F6D26-8DB1-4FCA-9492-4AEE6BD72609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51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30000">
              <a:srgbClr val="00B050"/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cd\OneDrive\Υπολογιστής\ΦΩΤΟΓΡΑΦΙΕΣ ΔΡΑΣΕΩΝ\ΖΩΝΗ  ΚΩ\jpegmini_optimized (3)\20231103_122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0" y="188640"/>
            <a:ext cx="4680520" cy="29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rcd\OneDrive\Υπολογιστής\ΦΩΤΟΓΡΑΦΙΕΣ ΔΡΑΣΕΩΝ\ΖΩΝΗ  ΚΩ\jpegmini_optimized (3)\20231103_125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0" y="188640"/>
            <a:ext cx="4680520" cy="29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rcd\OneDrive\Υπολογιστής\ΦΩΤΟΓΡΑΦΙΕΣ ΔΡΑΣΕΩΝ\ΖΩΝΗ  ΚΩ\jpegmini_optimized (3)\20231201_115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0" y="188640"/>
            <a:ext cx="4680520" cy="29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rcd\OneDrive\Υπολογιστής\ΦΩΤΟΓΡΑΦΙΕΣ ΔΡΑΣΕΩΝ\ΖΩΝΗ  ΚΩ\jpegmini_optimized (3)\20231201_115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0" y="188640"/>
            <a:ext cx="4680520" cy="29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rcd\OneDrive\Υπολογιστής\ΦΩΤΟΓΡΑΦΙΕΣ ΔΡΑΣΕΩΝ\ΖΩΝΗ  ΚΩ\jpegmini_optimized (3)\20231201_1159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0" y="188640"/>
            <a:ext cx="4680520" cy="29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ercd\OneDrive\Υπολογιστής\ΦΩΤΟΓΡΑΦΙΕΣ ΔΡΑΣΕΩΝ\ΖΩΝΗ  ΚΩ\jpegmini_optimized (3)\20231103_1224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4" y="3573016"/>
            <a:ext cx="5358418" cy="2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ercd\OneDrive\Υπολογιστής\ΦΩΤΟΓΡΑΦΙΕΣ ΔΡΑΣΕΩΝ\ΖΩΝΗ  ΚΩ\jpegmini_optimized (3)\20231201_1150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6492" y="2008253"/>
            <a:ext cx="6616774" cy="29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30000">
              <a:srgbClr val="00B050"/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hercd\OneDrive\Υπολογιστής\ΦΩΤΟΓΡΑΦΙΕΣ ΔΡΑΣΕΩΝ\ΖΩΝΗ  ΚΩ\jpegmini_optimized (3)\20231103_1256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/>
          <a:stretch/>
        </p:blipFill>
        <p:spPr bwMode="auto">
          <a:xfrm>
            <a:off x="107504" y="1916832"/>
            <a:ext cx="5805445" cy="365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ercd\OneDrive\Υπολογιστής\ΦΩΤΟΓΡΑΦΙΕΣ ΔΡΑΣΕΩΝ\ΖΩΝΗ  ΚΩ\jpegmini_optimized (3)\20231201_115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3336" y="1885951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</TotalTime>
  <Words>0</Words>
  <Application>Microsoft Office PowerPoint</Application>
  <PresentationFormat>Προβολή στην οθόνη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</vt:i4>
      </vt:variant>
    </vt:vector>
  </HeadingPairs>
  <TitlesOfParts>
    <vt:vector size="4" baseType="lpstr">
      <vt:lpstr>Τεχνικό</vt:lpstr>
      <vt:lpstr>1_Τεχνικό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Μάρθα Νικολαϊδου</dc:creator>
  <cp:lastModifiedBy>Μάρθα Νικολαϊδου</cp:lastModifiedBy>
  <cp:revision>3</cp:revision>
  <dcterms:created xsi:type="dcterms:W3CDTF">2024-03-30T16:36:55Z</dcterms:created>
  <dcterms:modified xsi:type="dcterms:W3CDTF">2024-03-30T16:57:14Z</dcterms:modified>
</cp:coreProperties>
</file>