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ercd\OneDrive\Υπολογιστής\ΦΩΤΟΓΡΑΦΙΕΣ ΔΡΑΣΕΩΝ\ΖΩΝΗ  ΚΩ\20240320_095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5607213" cy="25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rcd\OneDrive\Υπολογιστής\ΦΩΤΟΓΡΑΦΙΕΣ ΔΡΑΣΕΩΝ\ΖΩΝΗ  ΚΩ\20240223_123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7" y="4334754"/>
            <a:ext cx="5607213" cy="25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rcd\OneDrive\Υπολογιστής\ΦΩΤΟΓΡΑΦΙΕΣ ΔΡΑΣΕΩΝ\ΖΩΝΗ  ΚΩ\20240320_093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6" y="0"/>
            <a:ext cx="5853214" cy="26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6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ercd\OneDrive\Υπολογιστής\ΦΩΤΟΓΡΑΦΙΕΣ ΔΡΑΣΕΩΝ\ΖΩΝΗ  ΚΩ\20240320_095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82" y="3476963"/>
            <a:ext cx="7310454" cy="32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ercd\OneDrive\Υπολογιστής\ΦΩΤΟΓΡΑΦΙΕΣ ΔΡΑΣΕΩΝ\ΖΩΝΗ  ΚΩ\20240320_095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888148" cy="30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7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Αποκορύφωμα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Μάρθα Νικολαϊδου</dc:creator>
  <cp:lastModifiedBy>Μάρθα Νικολαϊδου</cp:lastModifiedBy>
  <cp:revision>2</cp:revision>
  <dcterms:created xsi:type="dcterms:W3CDTF">2024-03-30T17:00:02Z</dcterms:created>
  <dcterms:modified xsi:type="dcterms:W3CDTF">2024-03-30T17:11:15Z</dcterms:modified>
</cp:coreProperties>
</file>