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1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96F1-6F45-41DD-9F2D-0F85C0C4FDA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E936-F609-4500-AE76-39360D78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6E3599-C150-B296-C164-B18F31D0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39166" y="1508838"/>
            <a:ext cx="9906003" cy="688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082BA-C932-AB55-890E-9906A6EE04FC}"/>
              </a:ext>
            </a:extLst>
          </p:cNvPr>
          <p:cNvSpPr txBox="1"/>
          <p:nvPr/>
        </p:nvSpPr>
        <p:spPr>
          <a:xfrm>
            <a:off x="0" y="130352"/>
            <a:ext cx="6858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Βραδιά Αστρονομίας </a:t>
            </a:r>
            <a:br>
              <a:rPr lang="el-G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 νησί της Κω </a:t>
            </a:r>
            <a:b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0BD6D-A4BA-1567-3C53-77E580CC44F5}"/>
              </a:ext>
            </a:extLst>
          </p:cNvPr>
          <p:cNvSpPr txBox="1"/>
          <p:nvPr/>
        </p:nvSpPr>
        <p:spPr>
          <a:xfrm>
            <a:off x="-1" y="1298112"/>
            <a:ext cx="6857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πλαίσια της δράσης του Εθνικού Αστεροσκοπείου Αθηνών: </a:t>
            </a:r>
            <a:b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UniversALL</a:t>
            </a:r>
            <a: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αστρονομία για μαθητές ακριτικών περιοχών»</a:t>
            </a:r>
            <a:b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98A2F-FA44-F488-FA3F-56BB94CD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" y="8804345"/>
            <a:ext cx="893738" cy="893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D5322-79FF-1FF4-7D93-E3DF680EA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8" t="23172" r="8034" b="29028"/>
          <a:stretch/>
        </p:blipFill>
        <p:spPr>
          <a:xfrm rot="19714177">
            <a:off x="5700609" y="616277"/>
            <a:ext cx="1063463" cy="659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AE7F9C-D67A-E0C4-E3B4-D462313DD6E0}"/>
              </a:ext>
            </a:extLst>
          </p:cNvPr>
          <p:cNvSpPr txBox="1"/>
          <p:nvPr/>
        </p:nvSpPr>
        <p:spPr>
          <a:xfrm>
            <a:off x="1460928" y="2304911"/>
            <a:ext cx="5184184" cy="98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Σάββατο 20 Απριλίου</a:t>
            </a:r>
            <a:br>
              <a:rPr lang="el-GR" sz="28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στο 1</a:t>
            </a:r>
            <a:r>
              <a:rPr lang="el-GR" sz="2800" b="1" kern="100" baseline="300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28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ΕΠΑΛ ΚΩ </a:t>
            </a:r>
            <a:endParaRPr lang="en-US" sz="2800" b="1" kern="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387962-F61D-A97D-5787-529DB8B4D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59" y="8812056"/>
            <a:ext cx="893739" cy="893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586E5D-B12D-5446-5FE0-6F201B9BD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r="15192"/>
          <a:stretch/>
        </p:blipFill>
        <p:spPr>
          <a:xfrm>
            <a:off x="497491" y="2091510"/>
            <a:ext cx="1607446" cy="135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821A9-D03E-8583-8D0F-77563E9200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17283"/>
          <a:stretch/>
        </p:blipFill>
        <p:spPr>
          <a:xfrm>
            <a:off x="988557" y="8738524"/>
            <a:ext cx="1020221" cy="102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1D4740-4376-9C08-4EE8-F99493361618}"/>
              </a:ext>
            </a:extLst>
          </p:cNvPr>
          <p:cNvSpPr/>
          <p:nvPr/>
        </p:nvSpPr>
        <p:spPr>
          <a:xfrm>
            <a:off x="114730" y="3403601"/>
            <a:ext cx="6612375" cy="3932087"/>
          </a:xfrm>
          <a:prstGeom prst="rect">
            <a:avLst/>
          </a:prstGeom>
          <a:solidFill>
            <a:schemeClr val="dk1">
              <a:alpha val="63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3E30B-38EC-D749-E115-B32599B1D6BA}"/>
              </a:ext>
            </a:extLst>
          </p:cNvPr>
          <p:cNvSpPr txBox="1"/>
          <p:nvPr/>
        </p:nvSpPr>
        <p:spPr>
          <a:xfrm>
            <a:off x="125097" y="3991276"/>
            <a:ext cx="6763181" cy="3746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b="1" kern="1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17:00 – 19:00</a:t>
            </a:r>
            <a:r>
              <a:rPr lang="el-GR" sz="1600" kern="1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1600" b="1" kern="1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kern="1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Παιδικό εργαστήρι</a:t>
            </a:r>
            <a: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με θέμα την αστρονομία και το περιβάλλον </a:t>
            </a:r>
            <a:r>
              <a:rPr lang="el-GR" sz="1600" b="1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παιδιά 6 έως 12 ετών)</a:t>
            </a:r>
            <a:endParaRPr lang="en-US" sz="1600" kern="1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20:00 – 21:30 Ομιλίες-Παρουσιάσεις για το κοινό</a:t>
            </a:r>
            <a: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Ομιλίες, δράσεις και παιχνίδια από τους μαθητές και τις μαθήτριες του 1</a:t>
            </a:r>
            <a:r>
              <a:rPr lang="el-GR" sz="1600" kern="100" baseline="30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ΓΕΛ Κω, 1</a:t>
            </a:r>
            <a:r>
              <a:rPr lang="el-GR" sz="1600" kern="100" baseline="30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ΕΠΑΛ Κω, ΓΕΛ </a:t>
            </a:r>
            <a:r>
              <a:rPr lang="el-GR" sz="1600" kern="1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Ζηπαρίου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3</a:t>
            </a:r>
            <a:r>
              <a:rPr lang="el-GR" sz="1600" kern="100" baseline="300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Γυμνάσιο Κω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Ομιλία: 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Μια βόλτα στις γειτονιές  του Σύμπαντος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l-GR" sz="16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4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4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πό τους αστροφυσικούς του Εθνικού Αστεροσκοπείου Αθηνών </a:t>
            </a:r>
            <a:br>
              <a:rPr lang="el-GR" sz="14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4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Α. </a:t>
            </a:r>
            <a:r>
              <a:rPr lang="el-GR" sz="1400" kern="1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Χιωτέλλη</a:t>
            </a:r>
            <a:r>
              <a:rPr lang="el-GR" sz="14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Γ. </a:t>
            </a:r>
            <a:r>
              <a:rPr lang="el-GR" sz="1400" kern="10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Δακανάλη</a:t>
            </a:r>
            <a:r>
              <a:rPr lang="el-GR" sz="14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&amp; Σ. </a:t>
            </a:r>
            <a:r>
              <a:rPr lang="el-GR" sz="1400" kern="1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Κατσιώλη</a:t>
            </a:r>
            <a:br>
              <a:rPr lang="en-US" sz="14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6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21:30</a:t>
            </a:r>
            <a:r>
              <a:rPr lang="el-GR" sz="1600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kern="100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Αστροπαρατήρηση</a:t>
            </a:r>
            <a:r>
              <a:rPr lang="el-GR" sz="1600" b="1" kern="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και ουρανογραφία </a:t>
            </a:r>
            <a:r>
              <a:rPr lang="el-GR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με τα τηλεσκόπια του Εθνικού Αστεροσκοπείου Αθηνών</a:t>
            </a:r>
            <a:endParaRPr lang="en-US" sz="14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18E0E-1440-28EB-91C7-B8AF431353E5}"/>
              </a:ext>
            </a:extLst>
          </p:cNvPr>
          <p:cNvSpPr txBox="1"/>
          <p:nvPr/>
        </p:nvSpPr>
        <p:spPr>
          <a:xfrm>
            <a:off x="74904" y="3500999"/>
            <a:ext cx="560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Πρόγραμμα</a:t>
            </a:r>
            <a:r>
              <a:rPr lang="el-GR" sz="20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</a:t>
            </a:r>
            <a:endParaRPr lang="en-US" sz="20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oogle Shape;540;p30">
            <a:extLst>
              <a:ext uri="{FF2B5EF4-FFF2-40B4-BE49-F238E27FC236}">
                <a16:creationId xmlns:a16="http://schemas.microsoft.com/office/drawing/2014/main" id="{C4D5FE60-0FB4-AAA5-9B1D-3FE8F4C4981F}"/>
              </a:ext>
            </a:extLst>
          </p:cNvPr>
          <p:cNvGrpSpPr/>
          <p:nvPr/>
        </p:nvGrpSpPr>
        <p:grpSpPr>
          <a:xfrm>
            <a:off x="422033" y="7274473"/>
            <a:ext cx="1570152" cy="1256291"/>
            <a:chOff x="1943234" y="1755738"/>
            <a:chExt cx="1222691" cy="1137978"/>
          </a:xfrm>
        </p:grpSpPr>
        <p:grpSp>
          <p:nvGrpSpPr>
            <p:cNvPr id="20" name="Google Shape;541;p30">
              <a:extLst>
                <a:ext uri="{FF2B5EF4-FFF2-40B4-BE49-F238E27FC236}">
                  <a16:creationId xmlns:a16="http://schemas.microsoft.com/office/drawing/2014/main" id="{6EBE0E7F-8A2F-91DB-1E6A-7F51B3475757}"/>
                </a:ext>
              </a:extLst>
            </p:cNvPr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24" name="Google Shape;542;p30">
                <a:extLst>
                  <a:ext uri="{FF2B5EF4-FFF2-40B4-BE49-F238E27FC236}">
                    <a16:creationId xmlns:a16="http://schemas.microsoft.com/office/drawing/2014/main" id="{BDF29D13-65EA-33C8-91F5-63F45B2F6C3D}"/>
                  </a:ext>
                </a:extLst>
              </p:cNvPr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43;p30">
                <a:extLst>
                  <a:ext uri="{FF2B5EF4-FFF2-40B4-BE49-F238E27FC236}">
                    <a16:creationId xmlns:a16="http://schemas.microsoft.com/office/drawing/2014/main" id="{EB65746A-73D9-F83B-15EA-7110A55A0B72}"/>
                  </a:ext>
                </a:extLst>
              </p:cNvPr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44;p30">
                <a:extLst>
                  <a:ext uri="{FF2B5EF4-FFF2-40B4-BE49-F238E27FC236}">
                    <a16:creationId xmlns:a16="http://schemas.microsoft.com/office/drawing/2014/main" id="{772622DA-2FE6-56FA-D3D4-FCA3CF316D7C}"/>
                  </a:ext>
                </a:extLst>
              </p:cNvPr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45;p30">
                <a:extLst>
                  <a:ext uri="{FF2B5EF4-FFF2-40B4-BE49-F238E27FC236}">
                    <a16:creationId xmlns:a16="http://schemas.microsoft.com/office/drawing/2014/main" id="{A237EDD5-FECC-B162-50D8-49129F556873}"/>
                  </a:ext>
                </a:extLst>
              </p:cNvPr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46;p30">
                <a:extLst>
                  <a:ext uri="{FF2B5EF4-FFF2-40B4-BE49-F238E27FC236}">
                    <a16:creationId xmlns:a16="http://schemas.microsoft.com/office/drawing/2014/main" id="{7DD82504-C01F-37F8-D88E-EBAE4B3370E1}"/>
                  </a:ext>
                </a:extLst>
              </p:cNvPr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47;p30">
                <a:extLst>
                  <a:ext uri="{FF2B5EF4-FFF2-40B4-BE49-F238E27FC236}">
                    <a16:creationId xmlns:a16="http://schemas.microsoft.com/office/drawing/2014/main" id="{39E221E9-1014-6396-2197-A7221D4937FE}"/>
                  </a:ext>
                </a:extLst>
              </p:cNvPr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48;p30">
                <a:extLst>
                  <a:ext uri="{FF2B5EF4-FFF2-40B4-BE49-F238E27FC236}">
                    <a16:creationId xmlns:a16="http://schemas.microsoft.com/office/drawing/2014/main" id="{68919852-C8B2-D49D-3547-AA5C01431916}"/>
                  </a:ext>
                </a:extLst>
              </p:cNvPr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49;p30">
                <a:extLst>
                  <a:ext uri="{FF2B5EF4-FFF2-40B4-BE49-F238E27FC236}">
                    <a16:creationId xmlns:a16="http://schemas.microsoft.com/office/drawing/2014/main" id="{118EDD16-11C3-FB68-CD7F-9005A22472A7}"/>
                  </a:ext>
                </a:extLst>
              </p:cNvPr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50;p30">
                <a:extLst>
                  <a:ext uri="{FF2B5EF4-FFF2-40B4-BE49-F238E27FC236}">
                    <a16:creationId xmlns:a16="http://schemas.microsoft.com/office/drawing/2014/main" id="{09313300-CC4D-E765-10A3-1CEA17D0B569}"/>
                  </a:ext>
                </a:extLst>
              </p:cNvPr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51;p30">
                <a:extLst>
                  <a:ext uri="{FF2B5EF4-FFF2-40B4-BE49-F238E27FC236}">
                    <a16:creationId xmlns:a16="http://schemas.microsoft.com/office/drawing/2014/main" id="{8B9846C8-340E-DD88-9ACF-DA4A47B45309}"/>
                  </a:ext>
                </a:extLst>
              </p:cNvPr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52;p30">
                <a:extLst>
                  <a:ext uri="{FF2B5EF4-FFF2-40B4-BE49-F238E27FC236}">
                    <a16:creationId xmlns:a16="http://schemas.microsoft.com/office/drawing/2014/main" id="{2E224832-2C33-5F3C-0DB7-F352D20D0E33}"/>
                  </a:ext>
                </a:extLst>
              </p:cNvPr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53;p30">
                <a:extLst>
                  <a:ext uri="{FF2B5EF4-FFF2-40B4-BE49-F238E27FC236}">
                    <a16:creationId xmlns:a16="http://schemas.microsoft.com/office/drawing/2014/main" id="{0E6564AC-771E-0490-CFBC-430087F1A64A}"/>
                  </a:ext>
                </a:extLst>
              </p:cNvPr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54;p30">
                <a:extLst>
                  <a:ext uri="{FF2B5EF4-FFF2-40B4-BE49-F238E27FC236}">
                    <a16:creationId xmlns:a16="http://schemas.microsoft.com/office/drawing/2014/main" id="{25255D6F-F703-E312-00AC-05F38F186268}"/>
                  </a:ext>
                </a:extLst>
              </p:cNvPr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55;p30">
                <a:extLst>
                  <a:ext uri="{FF2B5EF4-FFF2-40B4-BE49-F238E27FC236}">
                    <a16:creationId xmlns:a16="http://schemas.microsoft.com/office/drawing/2014/main" id="{C133A4BE-D6E4-E7FA-D2F9-F0541CAE8AD1}"/>
                  </a:ext>
                </a:extLst>
              </p:cNvPr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56;p30">
                <a:extLst>
                  <a:ext uri="{FF2B5EF4-FFF2-40B4-BE49-F238E27FC236}">
                    <a16:creationId xmlns:a16="http://schemas.microsoft.com/office/drawing/2014/main" id="{DD5448F2-7572-E44C-ED2F-5444C08A325D}"/>
                  </a:ext>
                </a:extLst>
              </p:cNvPr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57;p30">
                <a:extLst>
                  <a:ext uri="{FF2B5EF4-FFF2-40B4-BE49-F238E27FC236}">
                    <a16:creationId xmlns:a16="http://schemas.microsoft.com/office/drawing/2014/main" id="{7E01866D-F405-3A45-D6E4-35CE58691E19}"/>
                  </a:ext>
                </a:extLst>
              </p:cNvPr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58;p30">
                <a:extLst>
                  <a:ext uri="{FF2B5EF4-FFF2-40B4-BE49-F238E27FC236}">
                    <a16:creationId xmlns:a16="http://schemas.microsoft.com/office/drawing/2014/main" id="{4823CC95-209C-4F08-93FE-5FA8DB73764A}"/>
                  </a:ext>
                </a:extLst>
              </p:cNvPr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59;p30">
                <a:extLst>
                  <a:ext uri="{FF2B5EF4-FFF2-40B4-BE49-F238E27FC236}">
                    <a16:creationId xmlns:a16="http://schemas.microsoft.com/office/drawing/2014/main" id="{5A9B5C1A-9148-0A57-8883-90655B9641B9}"/>
                  </a:ext>
                </a:extLst>
              </p:cNvPr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60;p30">
                <a:extLst>
                  <a:ext uri="{FF2B5EF4-FFF2-40B4-BE49-F238E27FC236}">
                    <a16:creationId xmlns:a16="http://schemas.microsoft.com/office/drawing/2014/main" id="{E6D6E09E-C16C-A6CB-F845-3AF8A8E78A73}"/>
                  </a:ext>
                </a:extLst>
              </p:cNvPr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61;p30">
                <a:extLst>
                  <a:ext uri="{FF2B5EF4-FFF2-40B4-BE49-F238E27FC236}">
                    <a16:creationId xmlns:a16="http://schemas.microsoft.com/office/drawing/2014/main" id="{15711174-6029-F8C2-39E3-86240C7016F4}"/>
                  </a:ext>
                </a:extLst>
              </p:cNvPr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62;p30">
                <a:extLst>
                  <a:ext uri="{FF2B5EF4-FFF2-40B4-BE49-F238E27FC236}">
                    <a16:creationId xmlns:a16="http://schemas.microsoft.com/office/drawing/2014/main" id="{394F994A-34F4-CD77-DF93-D784E1FDF5F6}"/>
                  </a:ext>
                </a:extLst>
              </p:cNvPr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63;p30">
                <a:extLst>
                  <a:ext uri="{FF2B5EF4-FFF2-40B4-BE49-F238E27FC236}">
                    <a16:creationId xmlns:a16="http://schemas.microsoft.com/office/drawing/2014/main" id="{D1C9CF9F-A1B6-0111-DEB9-D27DD92E10EF}"/>
                  </a:ext>
                </a:extLst>
              </p:cNvPr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64;p30">
                <a:extLst>
                  <a:ext uri="{FF2B5EF4-FFF2-40B4-BE49-F238E27FC236}">
                    <a16:creationId xmlns:a16="http://schemas.microsoft.com/office/drawing/2014/main" id="{30076D82-11CF-DD10-25F0-2065FAE87F17}"/>
                  </a:ext>
                </a:extLst>
              </p:cNvPr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7" name="Google Shape;565;p30">
                <a:extLst>
                  <a:ext uri="{FF2B5EF4-FFF2-40B4-BE49-F238E27FC236}">
                    <a16:creationId xmlns:a16="http://schemas.microsoft.com/office/drawing/2014/main" id="{06FB8FE5-DC9D-45D5-5F14-245C969F16AD}"/>
                  </a:ext>
                </a:extLst>
              </p:cNvPr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66;p30">
                <a:extLst>
                  <a:ext uri="{FF2B5EF4-FFF2-40B4-BE49-F238E27FC236}">
                    <a16:creationId xmlns:a16="http://schemas.microsoft.com/office/drawing/2014/main" id="{58D07D70-E49C-0A47-77BA-753CF6C9CCF7}"/>
                  </a:ext>
                </a:extLst>
              </p:cNvPr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67;p30">
                <a:extLst>
                  <a:ext uri="{FF2B5EF4-FFF2-40B4-BE49-F238E27FC236}">
                    <a16:creationId xmlns:a16="http://schemas.microsoft.com/office/drawing/2014/main" id="{9C357F60-321F-767F-3CF5-2F4A95E25EF9}"/>
                  </a:ext>
                </a:extLst>
              </p:cNvPr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68;p30">
                <a:extLst>
                  <a:ext uri="{FF2B5EF4-FFF2-40B4-BE49-F238E27FC236}">
                    <a16:creationId xmlns:a16="http://schemas.microsoft.com/office/drawing/2014/main" id="{6F3918C6-8ABC-90C3-F59A-A0AC4EFB8E51}"/>
                  </a:ext>
                </a:extLst>
              </p:cNvPr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69;p30">
                <a:extLst>
                  <a:ext uri="{FF2B5EF4-FFF2-40B4-BE49-F238E27FC236}">
                    <a16:creationId xmlns:a16="http://schemas.microsoft.com/office/drawing/2014/main" id="{BFE92B7A-DB56-82CD-2779-05807192F18D}"/>
                  </a:ext>
                </a:extLst>
              </p:cNvPr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70;p30">
                <a:extLst>
                  <a:ext uri="{FF2B5EF4-FFF2-40B4-BE49-F238E27FC236}">
                    <a16:creationId xmlns:a16="http://schemas.microsoft.com/office/drawing/2014/main" id="{9F8D5C5E-33E3-5C81-9767-D050350241C1}"/>
                  </a:ext>
                </a:extLst>
              </p:cNvPr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71;p30">
                <a:extLst>
                  <a:ext uri="{FF2B5EF4-FFF2-40B4-BE49-F238E27FC236}">
                    <a16:creationId xmlns:a16="http://schemas.microsoft.com/office/drawing/2014/main" id="{30256837-47A7-6300-F8F7-547EAF979B78}"/>
                  </a:ext>
                </a:extLst>
              </p:cNvPr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72;p30">
                <a:extLst>
                  <a:ext uri="{FF2B5EF4-FFF2-40B4-BE49-F238E27FC236}">
                    <a16:creationId xmlns:a16="http://schemas.microsoft.com/office/drawing/2014/main" id="{3B467B4E-AA61-B063-50FA-7C9A0AE069DF}"/>
                  </a:ext>
                </a:extLst>
              </p:cNvPr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73;p30">
                <a:extLst>
                  <a:ext uri="{FF2B5EF4-FFF2-40B4-BE49-F238E27FC236}">
                    <a16:creationId xmlns:a16="http://schemas.microsoft.com/office/drawing/2014/main" id="{312C04CF-8FE5-725C-CA50-D63412BFAD39}"/>
                  </a:ext>
                </a:extLst>
              </p:cNvPr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74;p30">
                <a:extLst>
                  <a:ext uri="{FF2B5EF4-FFF2-40B4-BE49-F238E27FC236}">
                    <a16:creationId xmlns:a16="http://schemas.microsoft.com/office/drawing/2014/main" id="{EEEE5EFA-F1F2-C76E-B509-E2BB7E30C34F}"/>
                  </a:ext>
                </a:extLst>
              </p:cNvPr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75;p30">
                <a:extLst>
                  <a:ext uri="{FF2B5EF4-FFF2-40B4-BE49-F238E27FC236}">
                    <a16:creationId xmlns:a16="http://schemas.microsoft.com/office/drawing/2014/main" id="{26E2C061-0119-B91A-6588-9618C2ADD05C}"/>
                  </a:ext>
                </a:extLst>
              </p:cNvPr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76;p30">
                <a:extLst>
                  <a:ext uri="{FF2B5EF4-FFF2-40B4-BE49-F238E27FC236}">
                    <a16:creationId xmlns:a16="http://schemas.microsoft.com/office/drawing/2014/main" id="{915BBE03-A45C-24C4-E15C-BDA0061D7EF9}"/>
                  </a:ext>
                </a:extLst>
              </p:cNvPr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77;p30">
                <a:extLst>
                  <a:ext uri="{FF2B5EF4-FFF2-40B4-BE49-F238E27FC236}">
                    <a16:creationId xmlns:a16="http://schemas.microsoft.com/office/drawing/2014/main" id="{2AD448EB-479D-35EB-CFE4-49F5AB3D4D02}"/>
                  </a:ext>
                </a:extLst>
              </p:cNvPr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78;p30">
                <a:extLst>
                  <a:ext uri="{FF2B5EF4-FFF2-40B4-BE49-F238E27FC236}">
                    <a16:creationId xmlns:a16="http://schemas.microsoft.com/office/drawing/2014/main" id="{D76B1A08-24EE-DE00-94AB-E1BB34993CC8}"/>
                  </a:ext>
                </a:extLst>
              </p:cNvPr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79;p30">
                <a:extLst>
                  <a:ext uri="{FF2B5EF4-FFF2-40B4-BE49-F238E27FC236}">
                    <a16:creationId xmlns:a16="http://schemas.microsoft.com/office/drawing/2014/main" id="{CA348AC1-7DA3-6427-6B23-B5FD42B63821}"/>
                  </a:ext>
                </a:extLst>
              </p:cNvPr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80;p30">
                <a:extLst>
                  <a:ext uri="{FF2B5EF4-FFF2-40B4-BE49-F238E27FC236}">
                    <a16:creationId xmlns:a16="http://schemas.microsoft.com/office/drawing/2014/main" id="{01DAAB7C-D628-77CE-923C-27D3CFEC4BE1}"/>
                  </a:ext>
                </a:extLst>
              </p:cNvPr>
              <p:cNvSpPr/>
              <p:nvPr/>
            </p:nvSpPr>
            <p:spPr>
              <a:xfrm>
                <a:off x="3495181" y="2808297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81;p30">
                <a:extLst>
                  <a:ext uri="{FF2B5EF4-FFF2-40B4-BE49-F238E27FC236}">
                    <a16:creationId xmlns:a16="http://schemas.microsoft.com/office/drawing/2014/main" id="{D118EC71-6553-76B8-B432-61F2DFFF48DF}"/>
                  </a:ext>
                </a:extLst>
              </p:cNvPr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82;p30">
                <a:extLst>
                  <a:ext uri="{FF2B5EF4-FFF2-40B4-BE49-F238E27FC236}">
                    <a16:creationId xmlns:a16="http://schemas.microsoft.com/office/drawing/2014/main" id="{7E1F6FBB-962E-396A-F63F-69CE981DDD43}"/>
                  </a:ext>
                </a:extLst>
              </p:cNvPr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83;p30">
                <a:extLst>
                  <a:ext uri="{FF2B5EF4-FFF2-40B4-BE49-F238E27FC236}">
                    <a16:creationId xmlns:a16="http://schemas.microsoft.com/office/drawing/2014/main" id="{23360811-0E66-76DF-A802-9461DF95A78C}"/>
                  </a:ext>
                </a:extLst>
              </p:cNvPr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84;p30">
                <a:extLst>
                  <a:ext uri="{FF2B5EF4-FFF2-40B4-BE49-F238E27FC236}">
                    <a16:creationId xmlns:a16="http://schemas.microsoft.com/office/drawing/2014/main" id="{EE652475-F96F-5D79-3FC8-387D18A5E4FE}"/>
                  </a:ext>
                </a:extLst>
              </p:cNvPr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85;p30">
                <a:extLst>
                  <a:ext uri="{FF2B5EF4-FFF2-40B4-BE49-F238E27FC236}">
                    <a16:creationId xmlns:a16="http://schemas.microsoft.com/office/drawing/2014/main" id="{4C5CE230-7B5E-1CCC-C642-12B9E4DDE805}"/>
                  </a:ext>
                </a:extLst>
              </p:cNvPr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86;p30">
                <a:extLst>
                  <a:ext uri="{FF2B5EF4-FFF2-40B4-BE49-F238E27FC236}">
                    <a16:creationId xmlns:a16="http://schemas.microsoft.com/office/drawing/2014/main" id="{C607014B-6CFD-834D-3274-B71538ADD563}"/>
                  </a:ext>
                </a:extLst>
              </p:cNvPr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87;p30">
                <a:extLst>
                  <a:ext uri="{FF2B5EF4-FFF2-40B4-BE49-F238E27FC236}">
                    <a16:creationId xmlns:a16="http://schemas.microsoft.com/office/drawing/2014/main" id="{CA9459A0-EA2B-7829-3495-60AE696FF00A}"/>
                  </a:ext>
                </a:extLst>
              </p:cNvPr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88;p30">
                <a:extLst>
                  <a:ext uri="{FF2B5EF4-FFF2-40B4-BE49-F238E27FC236}">
                    <a16:creationId xmlns:a16="http://schemas.microsoft.com/office/drawing/2014/main" id="{84614B00-B88E-F37B-8B00-E0E9F11FD1A6}"/>
                  </a:ext>
                </a:extLst>
              </p:cNvPr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89;p30">
                <a:extLst>
                  <a:ext uri="{FF2B5EF4-FFF2-40B4-BE49-F238E27FC236}">
                    <a16:creationId xmlns:a16="http://schemas.microsoft.com/office/drawing/2014/main" id="{82171FEB-BDEE-4B31-5724-E0C1E3621BD0}"/>
                  </a:ext>
                </a:extLst>
              </p:cNvPr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90;p30">
                <a:extLst>
                  <a:ext uri="{FF2B5EF4-FFF2-40B4-BE49-F238E27FC236}">
                    <a16:creationId xmlns:a16="http://schemas.microsoft.com/office/drawing/2014/main" id="{F9A0BE05-9DE6-A469-0131-B8B83C7C1279}"/>
                  </a:ext>
                </a:extLst>
              </p:cNvPr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91;p30">
                <a:extLst>
                  <a:ext uri="{FF2B5EF4-FFF2-40B4-BE49-F238E27FC236}">
                    <a16:creationId xmlns:a16="http://schemas.microsoft.com/office/drawing/2014/main" id="{1CBCA730-51A6-DE95-170C-5437CEE90253}"/>
                  </a:ext>
                </a:extLst>
              </p:cNvPr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92;p30">
                <a:extLst>
                  <a:ext uri="{FF2B5EF4-FFF2-40B4-BE49-F238E27FC236}">
                    <a16:creationId xmlns:a16="http://schemas.microsoft.com/office/drawing/2014/main" id="{27D6C4F0-923F-C94C-26A6-D7DC016C4190}"/>
                  </a:ext>
                </a:extLst>
              </p:cNvPr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" name="Google Shape;593;p30">
              <a:extLst>
                <a:ext uri="{FF2B5EF4-FFF2-40B4-BE49-F238E27FC236}">
                  <a16:creationId xmlns:a16="http://schemas.microsoft.com/office/drawing/2014/main" id="{41FE1C45-900D-F826-46E6-E588953BCE55}"/>
                </a:ext>
              </a:extLst>
            </p:cNvPr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22" name="Google Shape;594;p30">
                <a:extLst>
                  <a:ext uri="{FF2B5EF4-FFF2-40B4-BE49-F238E27FC236}">
                    <a16:creationId xmlns:a16="http://schemas.microsoft.com/office/drawing/2014/main" id="{45E8AE58-E1E9-A89E-745A-9A89B69F0B8C}"/>
                  </a:ext>
                </a:extLst>
              </p:cNvPr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95;p30">
                <a:extLst>
                  <a:ext uri="{FF2B5EF4-FFF2-40B4-BE49-F238E27FC236}">
                    <a16:creationId xmlns:a16="http://schemas.microsoft.com/office/drawing/2014/main" id="{A2FDD993-9974-29DE-5553-B7F933D485C6}"/>
                  </a:ext>
                </a:extLst>
              </p:cNvPr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73EDA13A-242D-D3FE-ABFE-687A74AE9A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5DEB3"/>
              </a:clrFrom>
              <a:clrTo>
                <a:srgbClr val="F5DEB3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16581" r="18188" b="16148"/>
          <a:stretch/>
        </p:blipFill>
        <p:spPr>
          <a:xfrm>
            <a:off x="2936108" y="7124673"/>
            <a:ext cx="3473904" cy="2630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7451960-EC00-C397-1834-C6EC82752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17729" r="12137" b="18099"/>
          <a:stretch/>
        </p:blipFill>
        <p:spPr>
          <a:xfrm rot="21124668">
            <a:off x="3993380" y="7153033"/>
            <a:ext cx="1359357" cy="11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</TotalTime>
  <Words>140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Chiotellis</dc:creator>
  <cp:lastModifiedBy>Alexandros Chiotellis</cp:lastModifiedBy>
  <cp:revision>6</cp:revision>
  <dcterms:created xsi:type="dcterms:W3CDTF">2024-04-11T10:06:52Z</dcterms:created>
  <dcterms:modified xsi:type="dcterms:W3CDTF">2024-04-12T11:14:21Z</dcterms:modified>
</cp:coreProperties>
</file>